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77798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Not so Straight and Narrow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poppers, 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swingers + stomp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E1ACD0-7DC1-4CDA-BDF7-679F54815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78" y="3221373"/>
            <a:ext cx="5654771" cy="60390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 so Straight and Narrow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Not so Straight and Narrow is a 25 round, 125 point, Comstock course of fire. There are 12 USPSA targets, 2 mini poppers,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stomp box activates both swingers which remain visible at rest.</a:t>
            </a:r>
          </a:p>
          <a:p>
            <a:endParaRPr lang="en-US" dirty="0"/>
          </a:p>
          <a:p>
            <a:r>
              <a:rPr lang="en-US" dirty="0"/>
              <a:t>Handgun start position is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inside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172</Words>
  <Application>Microsoft Office PowerPoint</Application>
  <PresentationFormat>Custom</PresentationFormat>
  <Paragraphs>23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2021-02-12T01:39:06Z</dcterms:modified>
  <cp:category>Shooting</cp:category>
</cp:coreProperties>
</file>